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5"/>
  </p:notesMasterIdLst>
  <p:handoutMasterIdLst>
    <p:handoutMasterId r:id="rId16"/>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6159" autoAdjust="0"/>
  </p:normalViewPr>
  <p:slideViewPr>
    <p:cSldViewPr snapToGrid="0">
      <p:cViewPr>
        <p:scale>
          <a:sx n="100" d="100"/>
          <a:sy n="100" d="100"/>
        </p:scale>
        <p:origin x="480" y="72"/>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17/02/2021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17/02/2021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17/02/2021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17/02/2021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17/02/2021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17/02/2021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17/02/2021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17/02/2021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17/02/2021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17/02/2021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496091" y="6239509"/>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149216"/>
          </a:xfrm>
        </p:spPr>
        <p:txBody>
          <a:bodyPr/>
          <a:lstStyle/>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3841925"/>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156250"/>
            <a:ext cx="3466301" cy="5010610"/>
          </a:xfrm>
        </p:spPr>
        <p:txBody>
          <a:bodyPr/>
          <a:lstStyle/>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3836988"/>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a:xfrm>
            <a:off x="248285" y="1852184"/>
            <a:ext cx="3467573" cy="1050042"/>
          </a:xfrm>
        </p:spPr>
        <p:txBody>
          <a:bodyPr/>
          <a:lstStyle/>
          <a:p>
            <a:pPr marL="285750" indent="-285750">
              <a:buFont typeface="Arial" panose="020B0604020202020204" pitchFamily="34" charset="0"/>
              <a:buChar char="•"/>
            </a:pPr>
            <a:r>
              <a:rPr lang="en-US" dirty="0"/>
              <a:t>Shows a list of all the users registered and can use the system. (Non-teaching staff not included)</a:t>
            </a:r>
          </a:p>
          <a:p>
            <a:pPr marL="285750" indent="-285750">
              <a:buFont typeface="Arial" panose="020B0604020202020204" pitchFamily="34" charset="0"/>
              <a:buChar char="•"/>
            </a:pPr>
            <a:r>
              <a:rPr lang="en-PH" dirty="0"/>
              <a:t>Users are sorted by their access levels in descending order.</a:t>
            </a:r>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a:xfrm>
            <a:off x="247649" y="2902226"/>
            <a:ext cx="3467573" cy="314326"/>
          </a:xfrm>
        </p:spPr>
        <p:txBody>
          <a:bodyPr/>
          <a:lstStyle/>
          <a:p>
            <a:r>
              <a:rPr lang="en-US" dirty="0"/>
              <a:t>5.1 Adding new Users</a:t>
            </a:r>
            <a:endParaRPr lang="en-PH" dirty="0"/>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a:xfrm>
            <a:off x="247013" y="4554175"/>
            <a:ext cx="3467573" cy="1050042"/>
          </a:xfrm>
        </p:spPr>
        <p:txBody>
          <a:bodyPr/>
          <a:lstStyle/>
          <a:p>
            <a:pPr marL="285750" indent="-285750">
              <a:buFont typeface="Arial" panose="020B0604020202020204" pitchFamily="34" charset="0"/>
              <a:buChar char="•"/>
            </a:pPr>
            <a:r>
              <a:rPr lang="en-US" dirty="0"/>
              <a:t>On the right side of the screen, you will see an </a:t>
            </a:r>
            <a:r>
              <a:rPr lang="en-US" b="1" dirty="0"/>
              <a:t>Add User</a:t>
            </a:r>
            <a:r>
              <a:rPr lang="en-US" dirty="0"/>
              <a:t> tab where you will make a new user to the database.</a:t>
            </a:r>
          </a:p>
          <a:p>
            <a:pPr marL="285750" indent="-285750">
              <a:buFont typeface="Arial" panose="020B0604020202020204" pitchFamily="34" charset="0"/>
              <a:buChar char="•"/>
            </a:pPr>
            <a:r>
              <a:rPr lang="en-US" dirty="0"/>
              <a:t>Fill-up all the required fields and save your new user.</a:t>
            </a:r>
            <a:endParaRPr lang="en-PH" dirty="0"/>
          </a:p>
          <a:p>
            <a:pPr marL="285750" indent="-285750">
              <a:buFont typeface="Arial" panose="020B0604020202020204" pitchFamily="34" charset="0"/>
              <a:buChar char="•"/>
            </a:pPr>
            <a:endParaRPr lang="en-US" dirty="0"/>
          </a:p>
        </p:txBody>
      </p:sp>
      <p:pic>
        <p:nvPicPr>
          <p:cNvPr id="24" name="Picture Placeholder 23">
            <a:extLst>
              <a:ext uri="{FF2B5EF4-FFF2-40B4-BE49-F238E27FC236}">
                <a16:creationId xmlns:a16="http://schemas.microsoft.com/office/drawing/2014/main" id="{A04F53BD-ED77-45C5-8E96-57F44FBB2768}"/>
              </a:ext>
            </a:extLst>
          </p:cNvPr>
          <p:cNvPicPr>
            <a:picLocks noGrp="1" noChangeAspect="1"/>
          </p:cNvPicPr>
          <p:nvPr>
            <p:ph type="pic" sz="quarter" idx="28"/>
          </p:nvPr>
        </p:nvPicPr>
        <p:blipFill rotWithShape="1">
          <a:blip r:embed="rId2"/>
          <a:srcRect l="34" t="5184" r="4711" b="61734"/>
          <a:stretch/>
        </p:blipFill>
        <p:spPr>
          <a:xfrm>
            <a:off x="247650" y="3216275"/>
            <a:ext cx="3467100" cy="1338263"/>
          </a:xfrm>
        </p:spPr>
      </p:pic>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r>
              <a:rPr lang="en-PH" dirty="0"/>
              <a:t>5.2 Editing </a:t>
            </a:r>
            <a:r>
              <a:rPr lang="en-PH"/>
              <a:t>Existing Users</a:t>
            </a:r>
            <a:endParaRPr lang="en-PH" dirty="0"/>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p:txBody>
          <a:bodyPr/>
          <a:lstStyle/>
          <a:p>
            <a:endParaRPr lang="en-PH"/>
          </a:p>
        </p:txBody>
      </p:sp>
      <p:sp>
        <p:nvSpPr>
          <p:cNvPr id="11" name="Picture Placeholder 10">
            <a:extLst>
              <a:ext uri="{FF2B5EF4-FFF2-40B4-BE49-F238E27FC236}">
                <a16:creationId xmlns:a16="http://schemas.microsoft.com/office/drawing/2014/main" id="{0A2835D5-CDE8-4AB9-8729-399F6213BB7D}"/>
              </a:ext>
            </a:extLst>
          </p:cNvPr>
          <p:cNvSpPr>
            <a:spLocks noGrp="1"/>
          </p:cNvSpPr>
          <p:nvPr>
            <p:ph type="pic" sz="quarter" idx="31"/>
          </p:nvPr>
        </p:nvSpPr>
        <p:spPr/>
      </p:sp>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p:txBody>
          <a:bodyPr/>
          <a:lstStyle/>
          <a:p>
            <a:endParaRPr lang="en-PH"/>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p:txBody>
          <a:bodyPr/>
          <a:lstStyle/>
          <a:p>
            <a:endParaRPr lang="en-PH"/>
          </a:p>
        </p:txBody>
      </p:sp>
      <p:sp>
        <p:nvSpPr>
          <p:cNvPr id="14" name="Picture Placeholder 13">
            <a:extLst>
              <a:ext uri="{FF2B5EF4-FFF2-40B4-BE49-F238E27FC236}">
                <a16:creationId xmlns:a16="http://schemas.microsoft.com/office/drawing/2014/main" id="{F2040B6D-7F66-44A7-8E3B-C556CB0FB8CC}"/>
              </a:ext>
            </a:extLst>
          </p:cNvPr>
          <p:cNvSpPr>
            <a:spLocks noGrp="1"/>
          </p:cNvSpPr>
          <p:nvPr>
            <p:ph type="pic" sz="quarter" idx="34"/>
          </p:nvPr>
        </p:nvSpPr>
        <p:spPr/>
      </p:sp>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a:xfrm>
            <a:off x="248285" y="5635653"/>
            <a:ext cx="3466301" cy="314326"/>
          </a:xfrm>
        </p:spPr>
        <p:txBody>
          <a:bodyPr/>
          <a:lstStyle/>
          <a:p>
            <a:r>
              <a:rPr lang="en-PH" dirty="0"/>
              <a:t>Note</a:t>
            </a:r>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a:xfrm>
            <a:off x="247649" y="5949979"/>
            <a:ext cx="3466301" cy="641321"/>
          </a:xfrm>
        </p:spPr>
        <p:txBody>
          <a:bodyPr/>
          <a:lstStyle/>
          <a:p>
            <a:pPr marL="171450" indent="-171450">
              <a:buFont typeface="Arial" panose="020B0604020202020204" pitchFamily="34" charset="0"/>
              <a:buChar char="•"/>
            </a:pPr>
            <a:r>
              <a:rPr lang="en-PH" dirty="0"/>
              <a:t>User names must be unique while passwords are recommended to be a minimum of 8 characters long.</a:t>
            </a:r>
          </a:p>
          <a:p>
            <a:pPr marL="171450" indent="-171450">
              <a:buFont typeface="Arial" panose="020B0604020202020204" pitchFamily="34" charset="0"/>
              <a:buChar char="•"/>
            </a:pPr>
            <a:endParaRPr lang="en-PH" dirty="0"/>
          </a:p>
        </p:txBody>
      </p:sp>
      <p:pic>
        <p:nvPicPr>
          <p:cNvPr id="26" name="Picture Placeholder 25">
            <a:extLst>
              <a:ext uri="{FF2B5EF4-FFF2-40B4-BE49-F238E27FC236}">
                <a16:creationId xmlns:a16="http://schemas.microsoft.com/office/drawing/2014/main" id="{AEA929FE-AAB2-4AAC-8FD7-4BDF25F800E7}"/>
              </a:ext>
            </a:extLst>
          </p:cNvPr>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a:stretch>
            <a:fillRect/>
          </a:stretch>
        </p:blipFill>
        <p:spPr>
          <a:xfrm>
            <a:off x="873125" y="5635625"/>
            <a:ext cx="309563" cy="309563"/>
          </a:xfrm>
        </p:spPr>
      </p:pic>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a:xfrm>
            <a:off x="247013" y="6627512"/>
            <a:ext cx="3466301" cy="314326"/>
          </a:xfrm>
        </p:spPr>
        <p:txBody>
          <a:bodyPr/>
          <a:lstStyle/>
          <a:p>
            <a:r>
              <a:rPr lang="en-PH" dirty="0"/>
              <a:t>Caution</a:t>
            </a:r>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a:xfrm>
            <a:off x="246377" y="6941838"/>
            <a:ext cx="3466301" cy="2219609"/>
          </a:xfrm>
        </p:spPr>
        <p:txBody>
          <a:bodyPr/>
          <a:lstStyle/>
          <a:p>
            <a:pPr marL="171450" indent="-171450">
              <a:buFont typeface="Arial" panose="020B0604020202020204" pitchFamily="34" charset="0"/>
              <a:buChar char="•"/>
            </a:pPr>
            <a:r>
              <a:rPr lang="en-PH" dirty="0"/>
              <a:t>In case of a forgotten password, please visit your </a:t>
            </a:r>
            <a:r>
              <a:rPr lang="en-PH" b="1" dirty="0"/>
              <a:t>School’s IT Personnel</a:t>
            </a:r>
            <a:r>
              <a:rPr lang="en-PH" dirty="0"/>
              <a:t> to recover your account details.</a:t>
            </a:r>
          </a:p>
          <a:p>
            <a:pPr marL="171450" indent="-171450">
              <a:buFont typeface="Arial" panose="020B0604020202020204" pitchFamily="34" charset="0"/>
              <a:buChar char="•"/>
            </a:pPr>
            <a:r>
              <a:rPr lang="en-PH" dirty="0"/>
              <a:t>Administrator accounts’ access levels can be edited to level 4 below. But once changed, it can’t be reverted back to level 5. In case this event happens, please visit your School’s IT Personnel to revert the account back to its respective user level.</a:t>
            </a:r>
          </a:p>
        </p:txBody>
      </p:sp>
      <p:pic>
        <p:nvPicPr>
          <p:cNvPr id="31" name="Picture Placeholder 30">
            <a:extLst>
              <a:ext uri="{FF2B5EF4-FFF2-40B4-BE49-F238E27FC236}">
                <a16:creationId xmlns:a16="http://schemas.microsoft.com/office/drawing/2014/main" id="{62E29D49-5A19-408E-BD48-3F4E8B31B11E}"/>
              </a:ext>
            </a:extLst>
          </p:cNvPr>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a:stretch>
            <a:fillRect/>
          </a:stretch>
        </p:blipFill>
        <p:spPr>
          <a:xfrm>
            <a:off x="1206500" y="6627813"/>
            <a:ext cx="309563" cy="309562"/>
          </a:xfrm>
        </p:spPr>
      </p:pic>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5"/>
          <a:srcRect l="18" r="-18" b="34474"/>
          <a:stretch/>
        </p:blipFill>
        <p:spPr>
          <a:xfrm>
            <a:off x="248285" y="514562"/>
            <a:ext cx="3467573" cy="1337622"/>
          </a:xfrm>
        </p:spPr>
      </p:pic>
    </p:spTree>
    <p:extLst>
      <p:ext uri="{BB962C8B-B14F-4D97-AF65-F5344CB8AC3E}">
        <p14:creationId xmlns:p14="http://schemas.microsoft.com/office/powerpoint/2010/main" val="93998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Ignoring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3469</TotalTime>
  <Words>1807</Words>
  <Application>Microsoft Office PowerPoint</Application>
  <PresentationFormat>Custom</PresentationFormat>
  <Paragraphs>186</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193</cp:revision>
  <dcterms:created xsi:type="dcterms:W3CDTF">2021-02-01T11:18:41Z</dcterms:created>
  <dcterms:modified xsi:type="dcterms:W3CDTF">2021-02-17T13:01:26Z</dcterms:modified>
</cp:coreProperties>
</file>